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16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45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-90" y="-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B338509-C627-D197-5302-8B08E885B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C9148601-2DE7-F0ED-FE84-6745718CB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ABED2CE4-D552-35B4-3D09-7926DA94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5E16653-2CB9-12AB-A187-257029AEE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9EBEF5F-C3A4-94DD-0C91-C6A492FB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1238895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ED48C66B-BBC4-BE7D-6E62-13AAC2B07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2D1C8049-7AFA-F00A-C45D-2DD380ED2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FBFF8CC8-97F8-78E5-3EA2-AC43C9FB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29BDE56-D383-4C1B-0F3E-9918BF5B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D7EDD5A0-2F49-3FE4-3FE3-6BD2E44C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7783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E4AB5561-17F4-2388-6B02-700BCE8170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F700F67C-D9C6-93AD-27C0-45A895609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D14E94E-B172-16F3-E115-D9FEEC67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98A08938-1DCB-4AC0-BBDB-3768A3020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F95552B7-09F4-3DFC-EA39-0D02DB7E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139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FA9E268-DCF8-4188-5C56-E89C85461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B0185548-705D-9692-9801-8DFA384C3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E5F5B75D-C103-04A7-51D2-F18682493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9AD2CF96-C24C-4387-1531-16FA6826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BD8CDEBE-DC54-1D9F-B605-1558B0261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1455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7E1C5BC-028C-28E1-A5C0-EA746D2BC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51EDF7D4-053B-F829-DC96-1267B6463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CB2C6ACA-CAB0-BFE2-BD3B-CBD72EC3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2CDD416C-9812-8542-C5A0-6509464D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C0A9F35-18E8-C20B-3E00-06338C0F0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9376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8EE57565-EA5F-6885-EC5E-1436F3A03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DF795B9B-A3F2-3DE3-A1FD-4119A927D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DB201E5E-1D8F-D803-9234-DDC5ADF0D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3050AD6B-0877-4B3D-0316-474B7939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3633A6B1-E8DB-9F23-9AE3-6C964DC60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6521A6E5-99BB-835B-F295-A6E54E3A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6757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445B515-D321-E0D0-6B01-92D3A537D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B6F76669-0AC7-7D3B-7BE0-5DB9F125B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3F47CA3C-2FC9-F831-3842-9E9C8E552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818C5000-6D88-1005-3C40-39C17064CF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3C55C7B8-C752-5020-B847-D959DFBE0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D3C308B7-DBC0-2432-D9BD-B5459B81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B788895C-9498-E2C4-D188-7D43B150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54850061-02F4-A144-9537-159C0737E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4792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9DB1F70-1BA2-CF35-EF1F-6D2A7257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C5F5F8FA-543D-809F-A310-547B0C20E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DB4A4F9A-9D4D-D00F-7391-FDEF05FE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2F69FE1-7991-4DC7-8B36-C994387A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1855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545C00BC-2EAB-F191-1943-DC0F918A7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E96BCA30-C060-D618-4E2F-6C8D94C29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AE74CFE1-E886-E4C6-F713-8054BF9D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7095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57E624E-98EB-6497-927B-3512287FC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5C011A35-160C-5598-7EAF-D6E54EF71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D725E123-806B-9522-8112-C58AF2A60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5C492255-009C-83FF-9D9A-714FD72B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C8524B73-8A1D-FBF8-D6B4-9221F3A6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745BCB06-3CEB-6628-8FD7-C263B9D3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3615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E0A26DF2-6D7B-63C5-6563-45C2B4CBF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A214567C-C196-28A8-EC18-EB871B345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30021BBF-04A5-9493-EA9A-282E3703E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86B88CD8-4142-B390-44B9-24EE59632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D8378F5A-C9A8-37F2-D332-76D1EAB2A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37A45F83-9C55-C637-4EA4-466BBE6BE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41591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0EE6B808-5079-066F-203A-AB96F1A19648}"/>
              </a:ext>
            </a:extLst>
          </p:cNvPr>
          <p:cNvSpPr/>
          <p:nvPr userDrawn="1"/>
        </p:nvSpPr>
        <p:spPr>
          <a:xfrm>
            <a:off x="0" y="-19542"/>
            <a:ext cx="12192000" cy="581627"/>
          </a:xfrm>
          <a:prstGeom prst="rect">
            <a:avLst/>
          </a:prstGeom>
          <a:solidFill>
            <a:srgbClr val="1D31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E9D49375-5EA6-39BE-6697-AEC5548EB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670C33C0-6412-A9B9-4C49-AFAEC546F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42408D08-D439-2E8B-EA42-8F54D7DAB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9E660-EA58-49C5-BE8D-9AD535A380CA}" type="datetimeFigureOut">
              <a:rPr lang="ko-KR" altLang="en-US" smtClean="0"/>
              <a:pPr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B839A2CD-957A-27F2-5442-0FF018E77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6A2347F-C450-3D2D-0755-71F4A9A89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6FD96-458F-4974-93B7-8469E4D164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1AD6929C-D1BB-BD83-645D-F0682B2482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/>
          <a:stretch>
            <a:fillRect/>
          </a:stretch>
        </p:blipFill>
        <p:spPr bwMode="auto">
          <a:xfrm>
            <a:off x="10074823" y="41825"/>
            <a:ext cx="19621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0711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074C0A7-C7FB-7F21-C206-A36C42107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5093855B-3B6E-FB04-3573-44D183DFE8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49389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모기</cp:lastModifiedBy>
  <cp:revision>2</cp:revision>
  <dcterms:created xsi:type="dcterms:W3CDTF">2023-06-28T04:28:15Z</dcterms:created>
  <dcterms:modified xsi:type="dcterms:W3CDTF">2025-03-17T04:49:29Z</dcterms:modified>
</cp:coreProperties>
</file>